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57" r:id="rId5"/>
    <p:sldId id="258" r:id="rId6"/>
    <p:sldId id="262" r:id="rId7"/>
    <p:sldId id="263" r:id="rId8"/>
    <p:sldId id="264" r:id="rId9"/>
    <p:sldId id="265" r:id="rId10"/>
    <p:sldId id="269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CB8B9CA-70F4-4F53-8C69-701B38ABB9FC}" type="datetimeFigureOut">
              <a:rPr lang="ru-RU" smtClean="0"/>
              <a:t>22.04.2012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719B926-F8EA-4D21-9415-C16F776936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Финансовая система Республики Узбекистан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4525963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Третий этап бюджетной реформы </a:t>
            </a:r>
          </a:p>
          <a:p>
            <a:pPr algn="just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С принятием Закона Республики Узбекистан «О бюджетной системе» в 2000 году начался новый этап бюджетной реформы и заложены основы бюджетной системы и бюджетного процесса. Законом были созданы дополнительные правовые основы для формирования и исполнения бюджета. Этот закон внес свой заметный вклад в эффективность исполнения бюджета. Кроме этого на основе этого закона были разработаны и внедрены в практику инструкции и руководства, определяющие порядок составления бюджета, процесс его исполнения и эффективного использования его средств.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424936" cy="6192688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 настоящее время в состав консолидированного бюджета Республики Узбекистан включаются следующие государственные целевые фонды:</a:t>
            </a:r>
          </a:p>
          <a:p>
            <a:pPr algn="just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1. Республиканский дорожный фонд при Министерстве финансов Республики Узбекистан;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2. Специальный счет Госкомимущества Республики Узбекистан;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3. Государственный фонд содействия занятости;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4. Внебюджетный Пенсионный фонд при Министерстве финансов Республики Узбекистан;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80920" cy="5904656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Одновременно правительство проводило политику поддержки и стимулирования инвестиционной деятельности, создания благоприятных условий для частных капиталовложений, обеспечения гарантий прав собственников. Содействие структурным и институциональным реформам в Узбекистане осуществлялось по следующим направлениям: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• санация и финансовое оздоровление убыточных и неплатежеспособных предприятий; 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• ускоренное разрешение вопроса неплатежей в экономике за счет установления жестких мер ответственности и финансовой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дисицплины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• обеспечение финансовой стабильности предприятий АПК и ЖКХ; 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• наращивание капитальных вложений из бюджета по приоритетным отраслям, способным выступить в качестве "локомотивов" экономики и институциональные преобразования.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19256" cy="576064"/>
          </a:xfrm>
        </p:spPr>
        <p:txBody>
          <a:bodyPr/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Банковская система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400600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 Узбекистане внедрена традиционная двухуровневая банковская система, возглавляемая Центральным Банком Республики Узбекистан. Основные функции и задачи Центрального банка определены Законом «О Центральном банке Республики Узбекистан», принятым в декабре 1995 года. На сегодняшний день, Центральный банк выполняет функции центрального денежно-кредитного органа. Главной целью деятельности Центрального банка является обеспечение стабильности национальной валюты. Основными задачами Центрального банка являются: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формирование, принятие и реализация монетарной, кредитной и валютной политики страны;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организация в Узбекистане эффективной системы расчетов;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лицензирование и регулирование банковской и финансовой деятельности;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организация совместно с Министерством финансов кассового исполнения государственного бюджета;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управление официальными резервами Республики Узбекистан (валюта, драгоценные металлы и пр.). 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264696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Система коммерческих банков, являющаяся составной частью банковской системы Республики Узбекистан, включает более 30 лицензированных банка. Общее их количество сравнительно не велико: а) по сравнению с объемом экономики и численностью населения Узбекистана, и б) в сравнении с соседними государствами, такими как Казахстан и Российская Федерация. Вместе с тем, такая ситуация является намеренной. Политическое руководство Узбекистана определило стратегию развития финансового и банковского секторов. Исходя из этого, политика лицензирования со стороны Центрального банка имеет три основные цели: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создание основной группы из сильных, хорошо обеспеченных капиталом банков, каждый из которых основан на базе крупных специализированных государственных банков бывшего СССР или вновь созданных банков;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предотвращение создания множества маленьких, слабых банков преследующих собственные цели или банков с единственным единоличным держателем акций;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привлечение иностранных финансовых институтов, обладающих высокой квалификацией и репутацией, к участию в национальных финансовых учреждениях (совместные банки)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Налоговая система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544616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Налоговая система Республики Узбекистан состоит из двух режимов: единый налоговый платеж и общий налоговый режим. Плательщиками единого налогового платежа являются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микрофирмы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и малые предприятия, а также предприятия торговли и общественного питания, юридические лица, в рамках осуществления деятельности по организации лотерей, тотализаторов и других основанных на риске игр.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 соответствии с Законом Республики Узбекистан «О гарантиях свободы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предприимательской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деятельности» от 25.05.2000г. субъектами малого предпринимательства являются: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индивидуальные предприниматели;</a:t>
            </a:r>
          </a:p>
          <a:p>
            <a:pPr algn="just"/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микрофирмы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со среднегодовой численностью работников, занятых в производственных отраслях, - не более двадцати человек, в сфере услуг и других непроизводственных отраслях - не более десяти человек, в оптовой, розничной торговле и общественном питании - не более пяти человек;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Узбекистан, а также налоговые ставки.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малые предприятия со среднегодовой численностью работников, занятых в отраслях: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легкой и пищевой промышленности, металлообработки и приборостроения, деревообрабатывающей, мебельной промышленности и промышленности строительных материалов - не более ста человек;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машиностроения, металлургии, топливно-энергетической и химической промышленности, производства и переработки сельскохозяйственной продукции, строительства и прочей промышленно-производственной сферы - не более пятидесяти человек;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науки, научного обслуживания, транспорта, связи, сферы услуг (кроме страховых компаний), торговли и общественного питания и другой непроизводственной сферы - не более двадцати пяти человек.</a:t>
            </a:r>
          </a:p>
          <a:p>
            <a:pPr algn="just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Остальные компании подпадают под общий налоговый режим. Также существуют налоги, которые оплачиваются субъектами обоих налоговых режимов. Ниже приводиться схематичная таблица налоговой системы Республики Узбекистан, а также налоговые ставки.</a:t>
            </a:r>
            <a:endParaRPr lang="ru-RU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436910"/>
          </a:xfrm>
        </p:spPr>
        <p:txBody>
          <a:bodyPr/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Основные налоги и сборы, взимаемые в Республике Узбекистан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496944" cy="5472608"/>
          </a:xfrm>
        </p:spPr>
        <p:txBody>
          <a:bodyPr/>
          <a:lstStyle/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Единый налоговый платеж – 6%</a:t>
            </a:r>
          </a:p>
          <a:p>
            <a:pPr algn="just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Общий налоговый режим: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на доход/прибыль (для всех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юрид.лиц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за исключением указанных ниже)	-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9%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Коммерческие банки 	- 15%</a:t>
            </a:r>
          </a:p>
          <a:p>
            <a:pPr algn="just"/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Юрид.лица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получающие доходы от проведения аукционов, организации массовых зрелищных мероприятий путем привлечения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юрид.и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физ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лиц (включая нерезидентов), имеющих лицензию на занятие гастрольно-концертной деятельностью – 35%	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на добавленную стоимость на производимую продукцию 	-20%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за пользование водными ресурсами -1м 3 подзем. вод – 37,9;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поверх.вод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- 29,8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на имущество юридических лиц -3,5%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на землю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 зависимости от земель</a:t>
            </a:r>
          </a:p>
          <a:p>
            <a:pPr algn="just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6048672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на благоустройство и развитие социальной инфраструктуры - 8%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Отчисления во внебюджетный Фонд школьного образования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0,5%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Отчисления в Пенсионный фонд-1,6%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Налоги, уплачиваемые обоими режимами: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Акцизный налог  - от 5% и выше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за пользование недрами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от 3% до 30%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Единый социальный платеж	-25%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на доход выплачиваемый в виде дивидендов и процентов резидентам Узбекистана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10%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на доход с дивидендов -10%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 на добавленную стоимость в отношении импортируемых товаров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20%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Отчисления в Республиканский дорожный фонд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от 1% до 2,5%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Экономика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544616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Согласно данным Госкомстата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РУз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объем ВВП страны за 2009 г. составил около 48 097 млрд.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(15,76 трлн.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— за четвертый квартал), или 32,78 млрд. долл. США, увеличившись на 8,1%. Динамика ВВП подтвердило наши прогнозы и отражает стабильное состояние экономики в течении всех кварталов года, когда реальный прирост ВВП составлял 7,9-8,2%.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Прогнозы международных организаций несколько более пессимистичны. Так, АБР, прогнозировавший рост ВВП в 2009 году на уровне 7%, на текущий год прогнозирует увеличение валового продукта на 6,5%, а прогноз инфляции в 2010 году снижен с 13% до 11% против 12,5% в 2009 году. Эти оценки схожи с прогнозами МВФ, которая определила рост ВВП Узбекистана в 2009 и 2010 годах на уровне 7%. Наиболее скромные цифры публикуются в отчете Всемирного Банка, который прогнозировал в середине 2009 года, что ВВП страны на конец года увеличится на 4,5%, а в 2010 году вырастет на 5%, при этом инфляция составит 12,5% в 2009 году, а в 2010 сократится до 9,5%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496944" cy="6264696"/>
          </a:xfrm>
        </p:spPr>
        <p:txBody>
          <a:bodyPr/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Удельный вес малого бизнеса в ВВП увеличился до 50,1% против 48,2% в прошлом году, причем в нем было задействовано 74,2% всего занятого населения республики, или около 8,4 млн. человек.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Суммарная прибыль предприятий страны за год составила 5 236,6 млрд.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что на 30,9% больше аналогичного периода прошлого года. Основная часть прибыли приходится на промышленные предприятия, которые генерируют около 2 656,5 млрд.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 Треть прибыли обеспечивает транспортный сектор – рост здесь составил 67,3% против 16,9% в промышленности. Доля промышленности сократилась с 58,7% до 50,7%, а доля транспорта увеличилась с 24,6% до 34,4%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Инфляция по итогам года достигла 7,4%, что укладывается в запланированный правительство диапазон в 7-8%. </a:t>
            </a:r>
          </a:p>
          <a:p>
            <a:pPr algn="just"/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4704"/>
            <a:ext cx="8892480" cy="5760640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Узбекистан - преимущественно аграрная страна с неразвитой индустрией, в которой главную роль играет возделывание хлопка. Сегодня это третья страна на Земле по объемам экспорта хлопка. Доля аграрного сектора в валовом национальном продукте составляет 26 %.  Промышленность также 44 % трудоспособного населения занято в сельском хозяйстве, 20 % - в промышленности и 36 % - в торговле и сфере обслуживания. Тяжело проходит разведка богатых месторождений сырья: природного газа, нефти, золота, серебра и благородных металлов.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Экономика Узбекистана характеризуется высокой добычей золота. Ежегодно в стране добывается свыше 80 тонн золотой руды! По общим запасам данного металла Узбекистан стоит на четвертом месте во всем мире, по уровню добычи – на седьмом, а по запасам медных руд – на одиннадцатом. </a:t>
            </a:r>
          </a:p>
          <a:p>
            <a:pPr algn="just"/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352928" cy="6336704"/>
          </a:xfrm>
        </p:spPr>
        <p:txBody>
          <a:bodyPr/>
          <a:lstStyle/>
          <a:p>
            <a:pPr algn="just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Включает в себя также и добычу урана. В настоящее время в стране находится в активной разработке около сорока урановых месторождений. 27 из них – основные. Разведанные запасы урана, по данным Государственного комитета минеральных ресурсов и геологии, составляют не менее 185 тонн. Однако, собственной атомной промышленностью Узбекистан не обладает. Поэтому весь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малообогащенный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уран идет на экспорт в другие страны.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Основой развития экономики Узбекистана является минерально-сырьевая база. Ее составляет почти две тысячи месторождения полезных ископаемых. На территории данного государства находится долее ста видов различных полезных ископаемых.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Сильно развито в стране и производство хлопчатобумажных и шелковых изделий, первичная обработка хлопка и легкая промышленность в целом. Помимо хлопка, важной продукцией сельского хозяйства страны являются овощи, фрукты, рис, пшеница и кукуруза.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Бюджетная система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/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Бюджетная система Республики Узбекистан также, как и системы практически всех стран СНГ, за последнее время претерпела значительные изменения, прежде всего, связанных с необходимостью обеспечения перехода от командно-административной (плановой) к рыночной экономике. Изменения коснулись как методов осуществления бюджетного процесса, так и механизмов бюджетного финансирования экономики. 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В свою очередь, наряду с активно проводимыми структурными реформами практически в каждой стратегической отрасли, основным инструментом государственного регулирования экономики стала бюджетная политика, отражающая не только концепции экономических преобразований и приоритеты социально-экономического развития, но и механизмами их реализации.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6192688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Нынешняя бюджетная система в своем развитии прошла несколько этапов преобразований, которые условно можно разделить на этапы, охватывающие периоды с 1991 по 1995 г., с 1996 года по 2000 год и с 2000 по 2007 год, всего три этапа.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Первый этап реформирования бюджетной системы был достаточно тяжелым для страны, т.к. в первые годы независимости в сфере фискальной политики пришлось решать как задачу создания собственной бюджетной системы, формирования налоговой политики, адекватной странам с рыночной экономикой, так и научиться отвечать инструментами макроэкономической и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таможенно-тарифной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политики на вызовы мировой экономики, с которыми ранее Узбекистан, как самостоятельная страна, не сталкивался. 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Резкое снижение валового внутреннего продукта при сохранении действовавшей на тот момент бюджетной сети, полное разрушение хозяйственных связей предприятий, повлекшее снижение доходов в госбюджет, галопирующая инфляция в связи с отсутствием собственной национальной валюты в первые годы реформ, а также неэффективная структура доходов и расходов явились причинами бюджетного кризиса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352928" cy="6192688"/>
          </a:xfrm>
        </p:spPr>
        <p:txBody>
          <a:bodyPr/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Для его преодоления требовалось немедленное проведение бюджетного реформирования, первый этап которого должен был создать условия для стабилизации экономики и обеспечить основу для дальнейшего устойчивого экономического роста.</a:t>
            </a:r>
          </a:p>
          <a:p>
            <a:pPr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Бюджетное реформирование предполагало решение следующих задач: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разработки нового бюджетного законодательства;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сокращение и оптимизация бюджетной сети;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проведение налоговой реформы и реструктуризации доходной части госбюджета;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реструктуризации расходной части госбюджета;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- сбалансированности доходов и расходов бюджета.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Для решения этих задач на первом этапе реформирования были введены жесткие финансовые ограничения, по которым рост доходов и расходов госбюджета и уровень его дефицита, регулировались в рамках динамики ВВП, при этом темпы роста социальных расходов ограничивались в пределах роста общих расходов.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352928" cy="5760640"/>
          </a:xfrm>
        </p:spPr>
        <p:txBody>
          <a:bodyPr/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Второй этап развития бюджетной системы проходил в период умеренной инфляции, поэтому проведение эффективной бюджетной политики должно было стать составным элементом политики макроэкономической и финансовой стабилизации, в ходе которой предполагалось решение следующих задач: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- формирование сбалансированного бюджета;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- дальнейшее совершенствование и универсализация системы налогообложения;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- оптимизация расходов бюджета, в частности переход от практики безвозмездного финансирования отраслей народного хозяйства к их инвестированию;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- дальнейшее развитие бюджетного законодательства.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084</Template>
  <TotalTime>127</TotalTime>
  <Words>1910</Words>
  <Application>Microsoft Office PowerPoint</Application>
  <PresentationFormat>Экран (4:3)</PresentationFormat>
  <Paragraphs>94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Diseño predeterminado</vt:lpstr>
      <vt:lpstr>Финансовая система Республики Узбекистан</vt:lpstr>
      <vt:lpstr>Экономика </vt:lpstr>
      <vt:lpstr>Слайд 3</vt:lpstr>
      <vt:lpstr>Слайд 4</vt:lpstr>
      <vt:lpstr>Слайд 5</vt:lpstr>
      <vt:lpstr>Бюджетная система</vt:lpstr>
      <vt:lpstr>Слайд 7</vt:lpstr>
      <vt:lpstr>Слайд 8</vt:lpstr>
      <vt:lpstr>Слайд 9</vt:lpstr>
      <vt:lpstr>Слайд 10</vt:lpstr>
      <vt:lpstr>Слайд 11</vt:lpstr>
      <vt:lpstr>Слайд 12</vt:lpstr>
      <vt:lpstr>Банковская система</vt:lpstr>
      <vt:lpstr>Слайд 14</vt:lpstr>
      <vt:lpstr>Налоговая система</vt:lpstr>
      <vt:lpstr>Слайд 16</vt:lpstr>
      <vt:lpstr>Основные налоги и сборы, взимаемые в Республике Узбекистан</vt:lpstr>
      <vt:lpstr>Слайд 18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Финансовая система Республики Узбекистан</dc:title>
  <dc:creator>Admin</dc:creator>
  <cp:lastModifiedBy>Admin</cp:lastModifiedBy>
  <cp:revision>13</cp:revision>
  <dcterms:created xsi:type="dcterms:W3CDTF">2012-04-22T14:48:36Z</dcterms:created>
  <dcterms:modified xsi:type="dcterms:W3CDTF">2012-04-22T16:55:45Z</dcterms:modified>
</cp:coreProperties>
</file>